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0" r:id="rId2"/>
    <p:sldMasterId id="2147483685" r:id="rId3"/>
  </p:sldMasterIdLst>
  <p:notesMasterIdLst>
    <p:notesMasterId r:id="rId15"/>
  </p:notesMasterIdLst>
  <p:sldIdLst>
    <p:sldId id="320" r:id="rId4"/>
    <p:sldId id="323" r:id="rId5"/>
    <p:sldId id="324" r:id="rId6"/>
    <p:sldId id="326" r:id="rId7"/>
    <p:sldId id="325" r:id="rId8"/>
    <p:sldId id="327" r:id="rId9"/>
    <p:sldId id="321" r:id="rId10"/>
    <p:sldId id="329" r:id="rId11"/>
    <p:sldId id="330" r:id="rId12"/>
    <p:sldId id="281" r:id="rId13"/>
    <p:sldId id="328" r:id="rId14"/>
  </p:sldIdLst>
  <p:sldSz cx="9144000" cy="6858000" type="screen4x3"/>
  <p:notesSz cx="6670675" cy="9875838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97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60" userDrawn="1">
          <p15:clr>
            <a:srgbClr val="A4A3A4"/>
          </p15:clr>
        </p15:guide>
        <p15:guide id="2" pos="190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 showGuides="1">
      <p:cViewPr varScale="1">
        <p:scale>
          <a:sx n="85" d="100"/>
          <a:sy n="85" d="100"/>
        </p:scale>
        <p:origin x="720" y="72"/>
      </p:cViewPr>
      <p:guideLst>
        <p:guide orient="horz" pos="2160"/>
        <p:guide pos="975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59" d="100"/>
          <a:sy n="59" d="100"/>
        </p:scale>
        <p:origin x="-1752" y="-72"/>
      </p:cViewPr>
      <p:guideLst>
        <p:guide orient="horz" pos="2660"/>
        <p:guide pos="190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1"/>
          <p:cNvSpPr>
            <a:spLocks noChangeArrowheads="1"/>
          </p:cNvSpPr>
          <p:nvPr/>
        </p:nvSpPr>
        <p:spPr bwMode="auto">
          <a:xfrm>
            <a:off x="3" y="1"/>
            <a:ext cx="6670675" cy="98758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165" tIns="41582" rIns="83165" bIns="41582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/>
          </a:p>
        </p:txBody>
      </p:sp>
      <p:sp>
        <p:nvSpPr>
          <p:cNvPr id="4099" name="AutoShape 2"/>
          <p:cNvSpPr>
            <a:spLocks noChangeArrowheads="1"/>
          </p:cNvSpPr>
          <p:nvPr/>
        </p:nvSpPr>
        <p:spPr bwMode="auto">
          <a:xfrm>
            <a:off x="3" y="1"/>
            <a:ext cx="6670675" cy="98758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165" tIns="41582" rIns="83165" bIns="41582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/>
          </a:p>
        </p:txBody>
      </p:sp>
      <p:sp>
        <p:nvSpPr>
          <p:cNvPr id="4100" name="AutoShape 3"/>
          <p:cNvSpPr>
            <a:spLocks noChangeArrowheads="1"/>
          </p:cNvSpPr>
          <p:nvPr/>
        </p:nvSpPr>
        <p:spPr bwMode="auto">
          <a:xfrm>
            <a:off x="3" y="1"/>
            <a:ext cx="6670675" cy="98758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165" tIns="41582" rIns="83165" bIns="41582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/>
          </a:p>
        </p:txBody>
      </p:sp>
      <p:sp>
        <p:nvSpPr>
          <p:cNvPr id="4101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66775" y="750888"/>
            <a:ext cx="4930775" cy="369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66799" y="4690840"/>
            <a:ext cx="5331497" cy="4438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hdr"/>
          </p:nvPr>
        </p:nvSpPr>
        <p:spPr bwMode="auto">
          <a:xfrm>
            <a:off x="12" y="1"/>
            <a:ext cx="2889879" cy="488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dt"/>
          </p:nvPr>
        </p:nvSpPr>
        <p:spPr bwMode="auto">
          <a:xfrm>
            <a:off x="3775194" y="1"/>
            <a:ext cx="2889878" cy="488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/>
          </p:nvPr>
        </p:nvSpPr>
        <p:spPr bwMode="auto">
          <a:xfrm>
            <a:off x="12" y="9380214"/>
            <a:ext cx="2889879" cy="488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/>
          </p:nvPr>
        </p:nvSpPr>
        <p:spPr bwMode="auto">
          <a:xfrm>
            <a:off x="3775194" y="9380214"/>
            <a:ext cx="2889878" cy="488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</a:lstStyle>
          <a:p>
            <a:pPr>
              <a:defRPr/>
            </a:pPr>
            <a:fld id="{1A97E15E-FBBB-4047-9EAD-6BADC6C9A0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9391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287029" indent="-207912" defTabSz="40860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702852" indent="-207912" defTabSz="40860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118676" indent="-207912" defTabSz="40860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534499" indent="-207912" defTabSz="40860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31A8BB8-1C48-4161-9325-4D0B354403B6}" type="slidenum">
              <a:rPr lang="ru-RU" sz="1300"/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ru-RU" sz="130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0888"/>
            <a:ext cx="4937125" cy="3703637"/>
          </a:xfrm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6787" y="4690845"/>
            <a:ext cx="5335700" cy="4443027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490819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287029" indent="-207912" defTabSz="40860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702852" indent="-207912" defTabSz="40860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118676" indent="-207912" defTabSz="40860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534499" indent="-207912" defTabSz="40860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7160" algn="l"/>
                <a:tab pos="815765" algn="l"/>
                <a:tab pos="1224369" algn="l"/>
                <a:tab pos="1632974" algn="l"/>
                <a:tab pos="2041577" algn="l"/>
                <a:tab pos="2450182" algn="l"/>
                <a:tab pos="2858786" algn="l"/>
                <a:tab pos="3267391" algn="l"/>
                <a:tab pos="3675994" algn="l"/>
                <a:tab pos="4084599" algn="l"/>
                <a:tab pos="4493203" algn="l"/>
                <a:tab pos="4901808" algn="l"/>
                <a:tab pos="5310411" algn="l"/>
                <a:tab pos="5719016" algn="l"/>
                <a:tab pos="6127620" algn="l"/>
                <a:tab pos="6536225" algn="l"/>
                <a:tab pos="6944828" algn="l"/>
                <a:tab pos="7353433" algn="l"/>
                <a:tab pos="7762037" algn="l"/>
                <a:tab pos="8170641" algn="l"/>
              </a:tabLst>
              <a:defRPr sz="11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262B0AF-D749-4699-B1A6-E1F99B3735B5}" type="slidenum">
              <a:rPr lang="ru-RU" sz="1300"/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ru-RU" sz="1300"/>
          </a:p>
        </p:txBody>
      </p:sp>
      <p:sp>
        <p:nvSpPr>
          <p:cNvPr id="532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0888"/>
            <a:ext cx="4937125" cy="370363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32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66787" y="4690845"/>
            <a:ext cx="5335700" cy="4443027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515043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E2090-D6E8-483A-9511-5209161713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207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D4710F-6B12-4F80-A762-9002110D65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104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0338" y="246063"/>
            <a:ext cx="1941512" cy="58737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246063"/>
            <a:ext cx="5672138" cy="58737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DC0E4-0628-402D-820E-C0538EC105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4109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6A9FC-CE3C-4A33-B7A4-089A9FDAB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818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C1B50-30D1-4C4C-ABA1-9E10980BA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5900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B7F3C-D2A8-4E8A-92F6-1F2733E8B0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2553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06825" cy="45196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3806825" cy="45196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B95316-275E-477C-A65A-23001AA441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1585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23038-9975-4DDD-9942-0F729BAE78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114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F4F0E-AC96-4C7F-8334-DE07902CC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124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3" name="Rectangle 1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33442-D728-42F2-B996-F7FD1C250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0106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25133-02E0-4239-A0BD-E37E4147ED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198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CAF47E-E5BB-47B1-A535-5840001EA9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8368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CF1F3-FE02-4231-B519-A3D365D6E3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6639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DFDD3-8498-4AF4-B904-969C413DDA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069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0338" y="246063"/>
            <a:ext cx="1941512" cy="58737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246063"/>
            <a:ext cx="5672138" cy="58737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82591-CEB8-4160-968F-6BE1ACB0B0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452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19369-C7D6-4C4D-AAD2-3DB4228218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412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18A109-63E5-4ACC-81E3-439D80E9FD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0844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2742A2-4350-4921-99A6-F251D77F30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1315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0610AA-90D6-4D7A-8BE2-CDBA18831E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4161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5692F9-E00B-4FA0-BCF0-A72F6EAC38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3096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65FB46-9A01-4EDA-93C4-53413B7BF1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3058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6CF7FB-0B24-471F-9B33-5F6E029E22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439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BB97D-FDCC-4CE7-BF4F-32FC6B3180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3826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B96385-3414-4874-A5BD-ADEB54C3AA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323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D65D51-A0E7-4183-A333-C78E822F3F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419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63CDA-F82A-4176-B13D-27084ADCAD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923744"/>
      </p:ext>
    </p:extLst>
  </p:cSld>
  <p:clrMapOvr>
    <a:masterClrMapping/>
  </p:clrMapOvr>
  <p:hf sldNum="0" hdr="0" ft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63CDA-F82A-4176-B13D-27084ADCAD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237782"/>
      </p:ext>
    </p:extLst>
  </p:cSld>
  <p:clrMapOvr>
    <a:masterClrMapping/>
  </p:clrMapOvr>
  <p:hf sldNum="0" hdr="0" ftr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63CDA-F82A-4176-B13D-27084ADCAD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4624411"/>
      </p:ext>
    </p:extLst>
  </p:cSld>
  <p:clrMapOvr>
    <a:masterClrMapping/>
  </p:clrMapOvr>
  <p:hf sldNum="0" hdr="0" ftr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63CDA-F82A-4176-B13D-27084ADCAD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977129"/>
      </p:ext>
    </p:extLst>
  </p:cSld>
  <p:clrMapOvr>
    <a:masterClrMapping/>
  </p:clrMapOvr>
  <p:hf sldNum="0" hdr="0" ftr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63CDA-F82A-4176-B13D-27084ADCAD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38695759"/>
      </p:ext>
    </p:extLst>
  </p:cSld>
  <p:clrMapOvr>
    <a:masterClrMapping/>
  </p:clrMapOvr>
  <p:hf sldNum="0" hdr="0" ftr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63CDA-F82A-4176-B13D-27084ADCAD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328409"/>
      </p:ext>
    </p:extLst>
  </p:cSld>
  <p:clrMapOvr>
    <a:masterClrMapping/>
  </p:clrMapOvr>
  <p:hf sldNum="0" hdr="0" ftr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8E47A9-FB12-46AB-82FD-4818D42FBA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05233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188642-127F-4029-B953-F25699D37A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698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06825" cy="45196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3806825" cy="45196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286E58-FDB1-4740-91CF-CA901E01F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031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2A5192-B589-46F1-BC53-9E5F95E3E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957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30928-1CD0-4684-A59B-713297407A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178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5435C-BAA6-4D7C-BEFC-3AC30E853E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707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3C32C8-A0AB-47FD-9BB1-C2D8CB2C11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117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A7902-1FE4-4C2B-B60D-75FA2526A1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76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"/>
          <p:cNvGrpSpPr>
            <a:grpSpLocks/>
          </p:cNvGrpSpPr>
          <p:nvPr/>
        </p:nvGrpSpPr>
        <p:grpSpPr bwMode="auto">
          <a:xfrm>
            <a:off x="0" y="0"/>
            <a:ext cx="9137650" cy="6851650"/>
            <a:chOff x="0" y="0"/>
            <a:chExt cx="5756" cy="4316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56" cy="43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061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5756" cy="43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/>
            </a:p>
          </p:txBody>
        </p:sp>
      </p:grpSp>
      <p:sp>
        <p:nvSpPr>
          <p:cNvPr id="2051" name="Freeform 4"/>
          <p:cNvSpPr>
            <a:spLocks noChangeArrowheads="1"/>
          </p:cNvSpPr>
          <p:nvPr/>
        </p:nvSpPr>
        <p:spPr bwMode="auto">
          <a:xfrm>
            <a:off x="0" y="5730875"/>
            <a:ext cx="9147175" cy="1127125"/>
          </a:xfrm>
          <a:custGeom>
            <a:avLst/>
            <a:gdLst>
              <a:gd name="T0" fmla="*/ 20 w 9128161"/>
              <a:gd name="T1" fmla="*/ 959750 h 1068407"/>
              <a:gd name="T2" fmla="*/ 9182134 w 9128161"/>
              <a:gd name="T3" fmla="*/ 0 h 1068407"/>
              <a:gd name="T4" fmla="*/ 9184528 w 9128161"/>
              <a:gd name="T5" fmla="*/ 1253539 h 1068407"/>
              <a:gd name="T6" fmla="*/ 0 w 9128161"/>
              <a:gd name="T7" fmla="*/ 1250311 h 1068407"/>
              <a:gd name="T8" fmla="*/ 20 w 9128161"/>
              <a:gd name="T9" fmla="*/ 959750 h 10684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 rotWithShape="0">
            <a:gsLst>
              <a:gs pos="0">
                <a:srgbClr val="FAC810"/>
              </a:gs>
              <a:gs pos="100000">
                <a:srgbClr val="FAC810"/>
              </a:gs>
            </a:gsLst>
            <a:lin ang="15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2" name="Freeform 5"/>
          <p:cNvSpPr>
            <a:spLocks noChangeArrowheads="1"/>
          </p:cNvSpPr>
          <p:nvPr/>
        </p:nvSpPr>
        <p:spPr bwMode="auto">
          <a:xfrm>
            <a:off x="0" y="5381625"/>
            <a:ext cx="3286125" cy="1208088"/>
          </a:xfrm>
          <a:custGeom>
            <a:avLst/>
            <a:gdLst>
              <a:gd name="T0" fmla="*/ 0 w 7227290"/>
              <a:gd name="T1" fmla="*/ 0 h 1207294"/>
              <a:gd name="T2" fmla="*/ 679362 w 7227290"/>
              <a:gd name="T3" fmla="*/ 886991 h 1207294"/>
              <a:gd name="T4" fmla="*/ 0 w 7227290"/>
              <a:gd name="T5" fmla="*/ 1208883 h 1207294"/>
              <a:gd name="T6" fmla="*/ 0 w 7227290"/>
              <a:gd name="T7" fmla="*/ 0 h 12072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000000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3" name="Freeform 6"/>
          <p:cNvSpPr>
            <a:spLocks noChangeArrowheads="1"/>
          </p:cNvSpPr>
          <p:nvPr/>
        </p:nvSpPr>
        <p:spPr bwMode="auto">
          <a:xfrm>
            <a:off x="-3175" y="5695950"/>
            <a:ext cx="9147175" cy="930275"/>
          </a:xfrm>
          <a:custGeom>
            <a:avLst/>
            <a:gdLst>
              <a:gd name="T0" fmla="*/ 9129328 w 9155715"/>
              <a:gd name="T1" fmla="*/ 0 h 930294"/>
              <a:gd name="T2" fmla="*/ 0 w 9155715"/>
              <a:gd name="T3" fmla="*/ 855808 h 930294"/>
              <a:gd name="T4" fmla="*/ 2378 w 9155715"/>
              <a:gd name="T5" fmla="*/ 930256 h 930294"/>
              <a:gd name="T6" fmla="*/ 9129328 w 9155715"/>
              <a:gd name="T7" fmla="*/ 74448 h 930294"/>
              <a:gd name="T8" fmla="*/ 9129328 w 9155715"/>
              <a:gd name="T9" fmla="*/ 0 h 9302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4" name="Freeform 7"/>
          <p:cNvSpPr>
            <a:spLocks noChangeArrowheads="1"/>
          </p:cNvSpPr>
          <p:nvPr/>
        </p:nvSpPr>
        <p:spPr bwMode="auto">
          <a:xfrm>
            <a:off x="0" y="5346700"/>
            <a:ext cx="3425825" cy="944563"/>
          </a:xfrm>
          <a:custGeom>
            <a:avLst/>
            <a:gdLst>
              <a:gd name="T0" fmla="*/ 1 w 3426231"/>
              <a:gd name="T1" fmla="*/ 0 h 944725"/>
              <a:gd name="T2" fmla="*/ 0 w 3426231"/>
              <a:gd name="T3" fmla="*/ 75639 h 944725"/>
              <a:gd name="T4" fmla="*/ 3203770 w 3426231"/>
              <a:gd name="T5" fmla="*/ 944401 h 944725"/>
              <a:gd name="T6" fmla="*/ 3425419 w 3426231"/>
              <a:gd name="T7" fmla="*/ 923561 h 944725"/>
              <a:gd name="T8" fmla="*/ 1 w 3426231"/>
              <a:gd name="T9" fmla="*/ 0 h 9447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5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46063"/>
            <a:ext cx="776605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800" rIns="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6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7766050" cy="451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800" rIns="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dt"/>
          </p:nvPr>
        </p:nvSpPr>
        <p:spPr bwMode="auto">
          <a:xfrm>
            <a:off x="6400800" y="6416675"/>
            <a:ext cx="197485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80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100000"/>
              </a:lnSpc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 sz="900">
                <a:solidFill>
                  <a:srgbClr val="4D4D4D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228600" y="6416675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8458200" y="6416675"/>
            <a:ext cx="45085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80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100000"/>
              </a:lnSpc>
              <a:buClrTx/>
              <a:buSzPct val="100000"/>
              <a:buFontTx/>
              <a:buNone/>
              <a:defRPr sz="1100" b="1">
                <a:solidFill>
                  <a:srgbClr val="4D4D4D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</a:lstStyle>
          <a:p>
            <a:pPr>
              <a:defRPr/>
            </a:pPr>
            <a:fld id="{BA43CD8D-3202-49E4-B385-7442B649E2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sldNum="0" hdr="0" ft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kern="12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FFFFFF"/>
          </a:solidFill>
          <a:latin typeface="Calibri" panose="020F0502020204030204" pitchFamily="34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FFFFFF"/>
          </a:solidFill>
          <a:latin typeface="Calibri" panose="020F0502020204030204" pitchFamily="34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FFFFFF"/>
          </a:solidFill>
          <a:latin typeface="Calibri" panose="020F0502020204030204" pitchFamily="34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FFFFFF"/>
          </a:solidFill>
          <a:latin typeface="Calibri" panose="020F0502020204030204" pitchFamily="34" charset="0"/>
        </a:defRPr>
      </a:lvl5pPr>
      <a:lvl6pPr marL="25146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FFFFFF"/>
          </a:solidFill>
          <a:latin typeface="Calibri" panose="020F0502020204030204" pitchFamily="34" charset="0"/>
        </a:defRPr>
      </a:lvl6pPr>
      <a:lvl7pPr marL="29718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FFFFFF"/>
          </a:solidFill>
          <a:latin typeface="Calibri" panose="020F0502020204030204" pitchFamily="34" charset="0"/>
        </a:defRPr>
      </a:lvl7pPr>
      <a:lvl8pPr marL="34290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FFFFFF"/>
          </a:solidFill>
          <a:latin typeface="Calibri" panose="020F0502020204030204" pitchFamily="34" charset="0"/>
        </a:defRPr>
      </a:lvl8pPr>
      <a:lvl9pPr marL="38862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FFFFFF"/>
          </a:solidFill>
          <a:latin typeface="Calibri" panose="020F0502020204030204" pitchFamily="34" charset="0"/>
        </a:defRPr>
      </a:lvl9pPr>
    </p:titleStyle>
    <p:bodyStyle>
      <a:lvl1pPr marL="342900" indent="-34290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4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4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4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/>
          <p:cNvGrpSpPr>
            <a:grpSpLocks/>
          </p:cNvGrpSpPr>
          <p:nvPr/>
        </p:nvGrpSpPr>
        <p:grpSpPr bwMode="auto">
          <a:xfrm>
            <a:off x="0" y="0"/>
            <a:ext cx="9137650" cy="6851650"/>
            <a:chOff x="0" y="0"/>
            <a:chExt cx="5756" cy="4316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56" cy="43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088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5756" cy="43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/>
            </a:p>
          </p:txBody>
        </p:sp>
      </p:grpSp>
      <p:sp>
        <p:nvSpPr>
          <p:cNvPr id="3075" name="Freeform 4"/>
          <p:cNvSpPr>
            <a:spLocks noChangeArrowheads="1"/>
          </p:cNvSpPr>
          <p:nvPr/>
        </p:nvSpPr>
        <p:spPr bwMode="auto">
          <a:xfrm>
            <a:off x="0" y="5546725"/>
            <a:ext cx="9147175" cy="1312863"/>
          </a:xfrm>
          <a:custGeom>
            <a:avLst/>
            <a:gdLst>
              <a:gd name="T0" fmla="*/ 0 w 9117860"/>
              <a:gd name="T1" fmla="*/ 130652 h 1314449"/>
              <a:gd name="T2" fmla="*/ 6366014 w 9117860"/>
              <a:gd name="T3" fmla="*/ 1194880 h 1314449"/>
              <a:gd name="T4" fmla="*/ 9200496 w 9117860"/>
              <a:gd name="T5" fmla="*/ 0 h 1314449"/>
              <a:gd name="T6" fmla="*/ 9205291 w 9117860"/>
              <a:gd name="T7" fmla="*/ 1311279 h 1314449"/>
              <a:gd name="T8" fmla="*/ 0 w 9117860"/>
              <a:gd name="T9" fmla="*/ 1308904 h 1314449"/>
              <a:gd name="T10" fmla="*/ 0 w 9117860"/>
              <a:gd name="T11" fmla="*/ 130652 h 131444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 rotWithShape="0">
            <a:gsLst>
              <a:gs pos="0">
                <a:srgbClr val="B7E776"/>
              </a:gs>
              <a:gs pos="100000">
                <a:srgbClr val="CFEFA4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Freeform 5"/>
          <p:cNvSpPr>
            <a:spLocks noChangeArrowheads="1"/>
          </p:cNvSpPr>
          <p:nvPr/>
        </p:nvSpPr>
        <p:spPr bwMode="auto">
          <a:xfrm>
            <a:off x="0" y="5292725"/>
            <a:ext cx="9144000" cy="1443038"/>
          </a:xfrm>
          <a:custGeom>
            <a:avLst/>
            <a:gdLst>
              <a:gd name="T0" fmla="*/ 57 w 9089556"/>
              <a:gd name="T1" fmla="*/ 7145 h 1443038"/>
              <a:gd name="T2" fmla="*/ 9253963 w 9089556"/>
              <a:gd name="T3" fmla="*/ 0 h 1443038"/>
              <a:gd name="T4" fmla="*/ 9251554 w 9089556"/>
              <a:gd name="T5" fmla="*/ 254793 h 1443038"/>
              <a:gd name="T6" fmla="*/ 6373986 w 9089556"/>
              <a:gd name="T7" fmla="*/ 1443038 h 1443038"/>
              <a:gd name="T8" fmla="*/ 0 w 9089556"/>
              <a:gd name="T9" fmla="*/ 366713 h 1443038"/>
              <a:gd name="T10" fmla="*/ 57 w 9089556"/>
              <a:gd name="T11" fmla="*/ 7145 h 14430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 rotWithShape="0">
            <a:gsLst>
              <a:gs pos="0">
                <a:srgbClr val="000000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077" name="Group 6"/>
          <p:cNvGrpSpPr>
            <a:grpSpLocks/>
          </p:cNvGrpSpPr>
          <p:nvPr/>
        </p:nvGrpSpPr>
        <p:grpSpPr bwMode="auto">
          <a:xfrm>
            <a:off x="0" y="5291138"/>
            <a:ext cx="9137650" cy="1438275"/>
            <a:chOff x="0" y="3333"/>
            <a:chExt cx="5756" cy="906"/>
          </a:xfrm>
        </p:grpSpPr>
        <p:pic>
          <p:nvPicPr>
            <p:cNvPr id="3" name="Picture 7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333"/>
              <a:ext cx="5756" cy="9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086" name="Text Box 8"/>
            <p:cNvSpPr txBox="1">
              <a:spLocks noChangeArrowheads="1"/>
            </p:cNvSpPr>
            <p:nvPr/>
          </p:nvSpPr>
          <p:spPr bwMode="auto">
            <a:xfrm>
              <a:off x="0" y="3334"/>
              <a:ext cx="5756" cy="9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/>
            </a:p>
          </p:txBody>
        </p:sp>
      </p:grpSp>
      <p:sp>
        <p:nvSpPr>
          <p:cNvPr id="3078" name="Rectangle 9"/>
          <p:cNvSpPr>
            <a:spLocks noChangeArrowheads="1"/>
          </p:cNvSpPr>
          <p:nvPr/>
        </p:nvSpPr>
        <p:spPr bwMode="auto">
          <a:xfrm>
            <a:off x="0" y="5262563"/>
            <a:ext cx="9144000" cy="746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/>
          </a:p>
        </p:txBody>
      </p:sp>
      <p:sp>
        <p:nvSpPr>
          <p:cNvPr id="3079" name="Freeform 10"/>
          <p:cNvSpPr>
            <a:spLocks noChangeArrowheads="1"/>
          </p:cNvSpPr>
          <p:nvPr/>
        </p:nvSpPr>
        <p:spPr bwMode="auto">
          <a:xfrm>
            <a:off x="0" y="5502275"/>
            <a:ext cx="9144000" cy="1271588"/>
          </a:xfrm>
          <a:custGeom>
            <a:avLst/>
            <a:gdLst>
              <a:gd name="T0" fmla="*/ 2252 w 9144066"/>
              <a:gd name="T1" fmla="*/ 121578 h 1271150"/>
              <a:gd name="T2" fmla="*/ 6307856 w 9144066"/>
              <a:gd name="T3" fmla="*/ 1195145 h 1271150"/>
              <a:gd name="T4" fmla="*/ 9143934 w 9144066"/>
              <a:gd name="T5" fmla="*/ 0 h 1271150"/>
              <a:gd name="T6" fmla="*/ 9141551 w 9144066"/>
              <a:gd name="T7" fmla="*/ 79268 h 1271150"/>
              <a:gd name="T8" fmla="*/ 6315194 w 9144066"/>
              <a:gd name="T9" fmla="*/ 1272026 h 1271150"/>
              <a:gd name="T10" fmla="*/ 65 w 9144066"/>
              <a:gd name="T11" fmla="*/ 200844 h 1271150"/>
              <a:gd name="T12" fmla="*/ 2252 w 9144066"/>
              <a:gd name="T13" fmla="*/ 121578 h 12711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0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46063"/>
            <a:ext cx="776605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800" rIns="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3081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7766050" cy="451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800" rIns="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dt"/>
          </p:nvPr>
        </p:nvSpPr>
        <p:spPr bwMode="auto">
          <a:xfrm>
            <a:off x="6400800" y="6416675"/>
            <a:ext cx="197485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80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100000"/>
              </a:lnSpc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 sz="900">
                <a:solidFill>
                  <a:srgbClr val="4D4D4D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</a:lstStyle>
          <a:p>
            <a:pPr>
              <a:defRPr/>
            </a:pPr>
            <a:r>
              <a:rPr lang="ru-RU"/>
              <a:t>19.09.14</a:t>
            </a:r>
          </a:p>
        </p:txBody>
      </p:sp>
      <p:sp>
        <p:nvSpPr>
          <p:cNvPr id="3083" name="Text Box 14"/>
          <p:cNvSpPr txBox="1">
            <a:spLocks noChangeArrowheads="1"/>
          </p:cNvSpPr>
          <p:nvPr/>
        </p:nvSpPr>
        <p:spPr bwMode="auto">
          <a:xfrm>
            <a:off x="228600" y="6416675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/>
          </a:p>
        </p:txBody>
      </p:sp>
      <p:sp>
        <p:nvSpPr>
          <p:cNvPr id="3087" name="Rectangle 15"/>
          <p:cNvSpPr>
            <a:spLocks noGrp="1" noChangeArrowheads="1"/>
          </p:cNvSpPr>
          <p:nvPr>
            <p:ph type="sldNum"/>
          </p:nvPr>
        </p:nvSpPr>
        <p:spPr bwMode="auto">
          <a:xfrm>
            <a:off x="8458200" y="6416675"/>
            <a:ext cx="45085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80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100000"/>
              </a:lnSpc>
              <a:buClrTx/>
              <a:buSzPct val="100000"/>
              <a:buFontTx/>
              <a:buNone/>
              <a:defRPr sz="1100" b="1">
                <a:solidFill>
                  <a:srgbClr val="4D4D4D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</a:lstStyle>
          <a:p>
            <a:pPr>
              <a:defRPr/>
            </a:pPr>
            <a:fld id="{392C4698-BD0E-4DA5-A5C9-B7454AA60D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kern="12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FFFFFF"/>
          </a:solidFill>
          <a:latin typeface="Calibri" panose="020F0502020204030204" pitchFamily="34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FFFFFF"/>
          </a:solidFill>
          <a:latin typeface="Calibri" panose="020F0502020204030204" pitchFamily="34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FFFFFF"/>
          </a:solidFill>
          <a:latin typeface="Calibri" panose="020F0502020204030204" pitchFamily="34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FFFFFF"/>
          </a:solidFill>
          <a:latin typeface="Calibri" panose="020F0502020204030204" pitchFamily="34" charset="0"/>
        </a:defRPr>
      </a:lvl5pPr>
      <a:lvl6pPr marL="25146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FFFFFF"/>
          </a:solidFill>
          <a:latin typeface="Calibri" panose="020F0502020204030204" pitchFamily="34" charset="0"/>
        </a:defRPr>
      </a:lvl6pPr>
      <a:lvl7pPr marL="29718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FFFFFF"/>
          </a:solidFill>
          <a:latin typeface="Calibri" panose="020F0502020204030204" pitchFamily="34" charset="0"/>
        </a:defRPr>
      </a:lvl7pPr>
      <a:lvl8pPr marL="34290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FFFFFF"/>
          </a:solidFill>
          <a:latin typeface="Calibri" panose="020F0502020204030204" pitchFamily="34" charset="0"/>
        </a:defRPr>
      </a:lvl8pPr>
      <a:lvl9pPr marL="38862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FFFFFF"/>
          </a:solidFill>
          <a:latin typeface="Calibri" panose="020F0502020204030204" pitchFamily="34" charset="0"/>
        </a:defRPr>
      </a:lvl9pPr>
    </p:titleStyle>
    <p:bodyStyle>
      <a:lvl1pPr marL="342900" indent="-34290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4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4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4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54D63CDA-F82A-4176-B13D-27084ADCAD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738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</p:sldLayoutIdLst>
  <p:hf sldNum="0" hdr="0" ftr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25688"/>
            <a:ext cx="1537768" cy="9374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07704" y="409725"/>
            <a:ext cx="7075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Список избирателей</a:t>
            </a:r>
            <a:endParaRPr lang="ru-RU" sz="36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1412776"/>
            <a:ext cx="8020605" cy="495276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 bright="-20000" contrast="40000"/>
          </a:blip>
          <a:stretch>
            <a:fillRect/>
          </a:stretch>
        </p:blipFill>
        <p:spPr>
          <a:xfrm>
            <a:off x="683568" y="908720"/>
            <a:ext cx="8028150" cy="565405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818" y="188640"/>
            <a:ext cx="1512168" cy="921801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>
          <a:xfrm>
            <a:off x="1769656" y="-531440"/>
            <a:ext cx="6554867" cy="376767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Список упаковывается, опечатывается, сдается в ТИК</a:t>
            </a:r>
          </a:p>
          <a:p>
            <a:endParaRPr lang="ru-RU" dirty="0"/>
          </a:p>
        </p:txBody>
      </p:sp>
      <p:pic>
        <p:nvPicPr>
          <p:cNvPr id="87045" name="Picture 5" descr="den_vyb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589" y="2420888"/>
            <a:ext cx="5715000" cy="3810000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60648"/>
            <a:ext cx="1450974" cy="87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064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539552" y="577806"/>
            <a:ext cx="8340499" cy="5702387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1520" y="260648"/>
            <a:ext cx="1511939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1700931" cy="100592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476672"/>
            <a:ext cx="864096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В участковую избирательную комиссию</a:t>
            </a:r>
          </a:p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избирательного участка №  	</a:t>
            </a:r>
          </a:p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 от  	(фамилия, имя, отчество)</a:t>
            </a:r>
          </a:p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 год рождения (в возрасте 18 лет – </a:t>
            </a:r>
          </a:p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день и месяц рождения)</a:t>
            </a:r>
          </a:p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паспорт 		</a:t>
            </a:r>
          </a:p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(серия, номер, кем и когда выдан)</a:t>
            </a:r>
          </a:p>
          <a:p>
            <a:pPr algn="r"/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Заявление </a:t>
            </a:r>
          </a:p>
          <a:p>
            <a:pPr algn="just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На основании пункта 17 статьи 17 Федерального закона «Об основных гарантиях избирательных прав и права на участие в референдуме граждан Российской Федерации» прошу включить меня в список избирателей на избирательном участке № ______.</a:t>
            </a:r>
          </a:p>
          <a:p>
            <a:pPr algn="just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Регистрации по месту жительства в пределах Российской Федерации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не имею.</a:t>
            </a:r>
          </a:p>
          <a:p>
            <a:pPr algn="just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</a:p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(дата)</a:t>
            </a:r>
          </a:p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 </a:t>
            </a:r>
          </a:p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(подпись)</a:t>
            </a:r>
          </a:p>
        </p:txBody>
      </p:sp>
    </p:spTree>
    <p:extLst>
      <p:ext uri="{BB962C8B-B14F-4D97-AF65-F5344CB8AC3E}">
        <p14:creationId xmlns:p14="http://schemas.microsoft.com/office/powerpoint/2010/main" val="920226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1706948" y="188640"/>
            <a:ext cx="7329548" cy="141156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При включении в список дополнительно указывается: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700808"/>
            <a:ext cx="7702624" cy="4348808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>
                <a:solidFill>
                  <a:srgbClr val="3713B9"/>
                </a:solidFill>
                <a:latin typeface="Arial Black" panose="020B0A04020102020204" pitchFamily="34" charset="0"/>
              </a:rPr>
              <a:t>Номер п/п (продолжение нумерации)</a:t>
            </a:r>
          </a:p>
          <a:p>
            <a:r>
              <a:rPr lang="ru-RU" sz="2400" dirty="0">
                <a:solidFill>
                  <a:srgbClr val="3713B9"/>
                </a:solidFill>
                <a:latin typeface="Arial Black" panose="020B0A04020102020204" pitchFamily="34" charset="0"/>
              </a:rPr>
              <a:t>Фамилия Имя Отчество</a:t>
            </a:r>
          </a:p>
          <a:p>
            <a:r>
              <a:rPr lang="ru-RU" sz="2400" b="1" dirty="0">
                <a:solidFill>
                  <a:srgbClr val="3713B9"/>
                </a:solidFill>
                <a:latin typeface="Arial Black" panose="020B0A04020102020204" pitchFamily="34" charset="0"/>
              </a:rPr>
              <a:t>Полная дата рождения</a:t>
            </a:r>
          </a:p>
          <a:p>
            <a:r>
              <a:rPr lang="ru-RU" sz="2400" dirty="0">
                <a:solidFill>
                  <a:srgbClr val="3713B9"/>
                </a:solidFill>
                <a:latin typeface="Arial Black" panose="020B0A04020102020204" pitchFamily="34" charset="0"/>
              </a:rPr>
              <a:t>Адрес места жительства</a:t>
            </a:r>
          </a:p>
          <a:p>
            <a:r>
              <a:rPr lang="ru-RU" sz="2400" dirty="0">
                <a:solidFill>
                  <a:srgbClr val="3713B9"/>
                </a:solidFill>
                <a:latin typeface="Arial Black" panose="020B0A04020102020204" pitchFamily="34" charset="0"/>
              </a:rPr>
              <a:t>Паспортные данные</a:t>
            </a:r>
          </a:p>
          <a:p>
            <a:r>
              <a:rPr lang="ru-RU" sz="2400" dirty="0">
                <a:solidFill>
                  <a:srgbClr val="3713B9"/>
                </a:solidFill>
                <a:latin typeface="Arial Black" panose="020B0A04020102020204" pitchFamily="34" charset="0"/>
              </a:rPr>
              <a:t>В графе «особые отметки» - основание для включения: </a:t>
            </a:r>
          </a:p>
          <a:p>
            <a:pPr>
              <a:buFontTx/>
              <a:buChar char="-"/>
            </a:pPr>
            <a:r>
              <a:rPr lang="ru-RU" sz="2400" b="1" dirty="0" smtClean="0">
                <a:solidFill>
                  <a:srgbClr val="3713B9"/>
                </a:solidFill>
                <a:latin typeface="Arial Black" panose="020B0A04020102020204" pitchFamily="34" charset="0"/>
              </a:rPr>
              <a:t>Справка УФМС</a:t>
            </a:r>
            <a:endParaRPr lang="ru-RU" sz="2400" b="1" dirty="0">
              <a:solidFill>
                <a:srgbClr val="3713B9"/>
              </a:solidFill>
              <a:latin typeface="Arial Black" panose="020B0A04020102020204" pitchFamily="34" charset="0"/>
            </a:endParaRPr>
          </a:p>
          <a:p>
            <a:pPr>
              <a:buFontTx/>
              <a:buChar char="-"/>
            </a:pPr>
            <a:r>
              <a:rPr lang="ru-RU" sz="2400" b="1" dirty="0" smtClean="0">
                <a:solidFill>
                  <a:srgbClr val="3713B9"/>
                </a:solidFill>
                <a:latin typeface="Arial Black" panose="020B0A04020102020204" pitchFamily="34" charset="0"/>
              </a:rPr>
              <a:t>Регистрация по месту жительства </a:t>
            </a:r>
            <a:r>
              <a:rPr lang="ru-RU" sz="2400" b="1" dirty="0">
                <a:solidFill>
                  <a:srgbClr val="3713B9"/>
                </a:solidFill>
                <a:latin typeface="Arial Black" panose="020B0A04020102020204" pitchFamily="34" charset="0"/>
              </a:rPr>
              <a:t>с </a:t>
            </a:r>
            <a:r>
              <a:rPr lang="ru-RU" sz="2400" b="1" dirty="0" smtClean="0">
                <a:solidFill>
                  <a:srgbClr val="3713B9"/>
                </a:solidFill>
                <a:latin typeface="Arial Black" panose="020B0A04020102020204" pitchFamily="34" charset="0"/>
              </a:rPr>
              <a:t>10.09.2015</a:t>
            </a:r>
          </a:p>
          <a:p>
            <a:pPr>
              <a:buFontTx/>
              <a:buChar char="-"/>
            </a:pPr>
            <a:r>
              <a:rPr lang="ru-RU" sz="2400" b="1" dirty="0" smtClean="0">
                <a:solidFill>
                  <a:srgbClr val="3713B9"/>
                </a:solidFill>
                <a:latin typeface="Arial Black" panose="020B0A04020102020204" pitchFamily="34" charset="0"/>
              </a:rPr>
              <a:t>И другие</a:t>
            </a:r>
            <a:endParaRPr lang="ru-RU" sz="2400" b="1" dirty="0">
              <a:solidFill>
                <a:srgbClr val="3713B9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51" y="188640"/>
            <a:ext cx="1585097" cy="93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99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068" y="188640"/>
            <a:ext cx="7489419" cy="1368152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Основания для исключения </a:t>
            </a:r>
            <a:b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из списка избирателей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251521" y="1124744"/>
            <a:ext cx="8892480" cy="500618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ru-RU" sz="2400" dirty="0" smtClean="0">
              <a:solidFill>
                <a:srgbClr val="3713B9"/>
              </a:solidFill>
              <a:latin typeface="Arial Black" panose="020B0A04020102020204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rgbClr val="3713B9"/>
                </a:solidFill>
                <a:latin typeface="Arial Black" panose="020B0A04020102020204" pitchFamily="34" charset="0"/>
              </a:rPr>
              <a:t>Информация </a:t>
            </a:r>
            <a:r>
              <a:rPr lang="ru-RU" sz="2800" dirty="0">
                <a:solidFill>
                  <a:srgbClr val="3713B9"/>
                </a:solidFill>
                <a:latin typeface="Arial Black" panose="020B0A04020102020204" pitchFamily="34" charset="0"/>
              </a:rPr>
              <a:t>ТИК о выбытии избирателя из адреса</a:t>
            </a:r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rgbClr val="3713B9"/>
                </a:solidFill>
                <a:latin typeface="Arial Black" panose="020B0A04020102020204" pitchFamily="34" charset="0"/>
              </a:rPr>
              <a:t>Официальные документы предоставленные </a:t>
            </a:r>
            <a:r>
              <a:rPr lang="ru-RU" sz="2800" dirty="0" smtClean="0">
                <a:solidFill>
                  <a:srgbClr val="3713B9"/>
                </a:solidFill>
                <a:latin typeface="Arial Black" panose="020B0A04020102020204" pitchFamily="34" charset="0"/>
              </a:rPr>
              <a:t>избирателями, органами местного самоуправления,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800" dirty="0" smtClean="0">
                <a:solidFill>
                  <a:srgbClr val="3713B9"/>
                </a:solidFill>
                <a:latin typeface="Arial Black" panose="020B0A04020102020204" pitchFamily="34" charset="0"/>
              </a:rPr>
              <a:t>  УФМС</a:t>
            </a:r>
            <a:endParaRPr lang="ru-RU" sz="2800" dirty="0">
              <a:solidFill>
                <a:srgbClr val="3713B9"/>
              </a:solidFill>
              <a:latin typeface="Arial Black" panose="020B0A04020102020204" pitchFamily="34" charset="0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2400" dirty="0" smtClean="0">
                <a:solidFill>
                  <a:srgbClr val="3713B9"/>
                </a:solidFill>
                <a:latin typeface="Arial Black" panose="020B0A04020102020204" pitchFamily="34" charset="0"/>
              </a:rPr>
              <a:t>   </a:t>
            </a:r>
            <a:endParaRPr lang="ru-RU" sz="2400" dirty="0">
              <a:solidFill>
                <a:srgbClr val="3713B9"/>
              </a:solidFill>
              <a:latin typeface="Arial Black" panose="020B0A04020102020204" pitchFamily="34" charset="0"/>
            </a:endParaRPr>
          </a:p>
        </p:txBody>
      </p:sp>
      <p:pic>
        <p:nvPicPr>
          <p:cNvPr id="67588" name="Picture 4" descr="о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365104"/>
            <a:ext cx="2988568" cy="218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88640"/>
            <a:ext cx="1367565" cy="81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5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116632"/>
            <a:ext cx="1365622" cy="8108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19" y="1345253"/>
            <a:ext cx="1443614" cy="1900465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072" y="1345253"/>
            <a:ext cx="1877157" cy="1892829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314" y="1345253"/>
            <a:ext cx="2297819" cy="1892829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81" y="4095173"/>
            <a:ext cx="2173890" cy="1924626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695" y="4103410"/>
            <a:ext cx="2124330" cy="1905960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361" y="1345253"/>
            <a:ext cx="1419622" cy="1892829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296" y="4103410"/>
            <a:ext cx="1676456" cy="1924626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7088267" y="4095173"/>
            <a:ext cx="1905207" cy="1919136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Изменение </a:t>
            </a:r>
            <a:r>
              <a:rPr lang="ru-RU" dirty="0" err="1" smtClean="0">
                <a:latin typeface="Arial Black" panose="020B0A04020102020204" pitchFamily="34" charset="0"/>
              </a:rPr>
              <a:t>персональ</a:t>
            </a:r>
            <a:r>
              <a:rPr lang="ru-RU" dirty="0">
                <a:latin typeface="Arial Black" panose="020B0A04020102020204" pitchFamily="34" charset="0"/>
              </a:rPr>
              <a:t>-</a:t>
            </a:r>
            <a:endParaRPr lang="ru-RU" dirty="0" smtClean="0">
              <a:latin typeface="Arial Black" panose="020B0A04020102020204" pitchFamily="34" charset="0"/>
            </a:endParaRPr>
          </a:p>
          <a:p>
            <a:pPr algn="ctr"/>
            <a:r>
              <a:rPr lang="ru-RU" dirty="0" err="1" smtClean="0">
                <a:latin typeface="Arial Black" panose="020B0A04020102020204" pitchFamily="34" charset="0"/>
              </a:rPr>
              <a:t>ных</a:t>
            </a:r>
            <a:r>
              <a:rPr lang="ru-RU" dirty="0" smtClean="0">
                <a:latin typeface="Arial Black" panose="020B0A04020102020204" pitchFamily="34" charset="0"/>
              </a:rPr>
              <a:t> данных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505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19.9.14</a:t>
            </a:r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57066"/>
            <a:ext cx="1511939" cy="9205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087874"/>
            <a:ext cx="8208912" cy="52942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95736" y="157066"/>
            <a:ext cx="6099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Пример заполнения</a:t>
            </a:r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949281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FF0000"/>
                </a:solidFill>
              </a:rPr>
              <a:t>При выезде для голосования вне помещения в списке избирателей делается отметка «выехали на голосование вне помещения»</a:t>
            </a:r>
            <a:endParaRPr lang="ru-RU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913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14475" y="188913"/>
            <a:ext cx="7629525" cy="9112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9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Разделение списка избирателей</a:t>
            </a:r>
            <a:endParaRPr lang="ru-RU" sz="29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Вертикальный свиток 11"/>
          <p:cNvSpPr/>
          <p:nvPr/>
        </p:nvSpPr>
        <p:spPr>
          <a:xfrm>
            <a:off x="2897584" y="938597"/>
            <a:ext cx="3348832" cy="1500188"/>
          </a:xfrm>
          <a:prstGeom prst="verticalScroll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Список избирателей</a:t>
            </a:r>
            <a:endParaRPr lang="ru-RU" sz="2400" b="1" spc="50" dirty="0">
              <a:ln w="0"/>
              <a:solidFill>
                <a:schemeClr val="accent1">
                  <a:lumMod val="50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25" name="Прямая со стрелкой 24"/>
          <p:cNvCxnSpPr>
            <a:cxnSpLocks noChangeShapeType="1"/>
          </p:cNvCxnSpPr>
          <p:nvPr/>
        </p:nvCxnSpPr>
        <p:spPr bwMode="auto">
          <a:xfrm flipH="1">
            <a:off x="2051050" y="2457450"/>
            <a:ext cx="1728788" cy="971550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cxnSpLocks noChangeShapeType="1"/>
            <a:endCxn id="35" idx="0"/>
          </p:cNvCxnSpPr>
          <p:nvPr/>
        </p:nvCxnSpPr>
        <p:spPr bwMode="auto">
          <a:xfrm>
            <a:off x="5424450" y="2428466"/>
            <a:ext cx="1704220" cy="998076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cxnSpLocks noChangeShapeType="1"/>
            <a:stCxn id="12" idx="2"/>
          </p:cNvCxnSpPr>
          <p:nvPr/>
        </p:nvCxnSpPr>
        <p:spPr bwMode="auto">
          <a:xfrm>
            <a:off x="4572000" y="2438785"/>
            <a:ext cx="12445" cy="1065083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3" name="Вертикальный свиток 32"/>
          <p:cNvSpPr>
            <a:spLocks noChangeArrowheads="1"/>
          </p:cNvSpPr>
          <p:nvPr/>
        </p:nvSpPr>
        <p:spPr bwMode="auto">
          <a:xfrm>
            <a:off x="1042988" y="3446539"/>
            <a:ext cx="1655763" cy="1296987"/>
          </a:xfrm>
          <a:prstGeom prst="vertic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Книга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списка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4" name="Вертикальный свиток 33"/>
          <p:cNvSpPr>
            <a:spLocks noChangeArrowheads="1"/>
          </p:cNvSpPr>
          <p:nvPr/>
        </p:nvSpPr>
        <p:spPr bwMode="auto">
          <a:xfrm>
            <a:off x="3785267" y="3461544"/>
            <a:ext cx="1657350" cy="1296988"/>
          </a:xfrm>
          <a:prstGeom prst="vertic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Книга списка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5" name="Вертикальный свиток 34"/>
          <p:cNvSpPr>
            <a:spLocks noChangeArrowheads="1"/>
          </p:cNvSpPr>
          <p:nvPr/>
        </p:nvSpPr>
        <p:spPr bwMode="auto">
          <a:xfrm>
            <a:off x="6300788" y="3426542"/>
            <a:ext cx="1655763" cy="1296987"/>
          </a:xfrm>
          <a:prstGeom prst="vertic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Книга списка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6" name="Скругленный прямоугольник 35"/>
          <p:cNvSpPr>
            <a:spLocks/>
          </p:cNvSpPr>
          <p:nvPr/>
        </p:nvSpPr>
        <p:spPr bwMode="auto">
          <a:xfrm rot="5400000">
            <a:off x="4040835" y="1603233"/>
            <a:ext cx="699934" cy="7558484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10800000" vert="eaVert" lIns="0" tIns="0" rIns="0" bIns="0" anchor="ctr"/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Каждая книга снабжается титульным и итоговым листом </a:t>
            </a:r>
          </a:p>
          <a:p>
            <a:pPr algn="ctr" eaLnBrk="1" hangingPunct="1"/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Проставляется номер книги 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411760" y="6021388"/>
            <a:ext cx="4608512" cy="715089"/>
          </a:xfrm>
          <a:prstGeom prst="roundRect">
            <a:avLst/>
          </a:prstGeom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Каждая книга брошюруется (прошивается)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45" y="188913"/>
            <a:ext cx="1450974" cy="87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25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3968" y="3398799"/>
            <a:ext cx="4626063" cy="3310344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47150"/>
            <a:ext cx="4896544" cy="3236605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116632"/>
            <a:ext cx="1450974" cy="87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6078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1055</TotalTime>
  <Words>139</Words>
  <Application>Microsoft Office PowerPoint</Application>
  <PresentationFormat>Экран (4:3)</PresentationFormat>
  <Paragraphs>50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22" baseType="lpstr">
      <vt:lpstr>Arial</vt:lpstr>
      <vt:lpstr>Arial Black</vt:lpstr>
      <vt:lpstr>Calibri</vt:lpstr>
      <vt:lpstr>Century Gothic</vt:lpstr>
      <vt:lpstr>Lucida Sans Unicode</vt:lpstr>
      <vt:lpstr>Times New Roman</vt:lpstr>
      <vt:lpstr>Wingdings</vt:lpstr>
      <vt:lpstr>Wingdings 3</vt:lpstr>
      <vt:lpstr>Оформление по умолчанию</vt:lpstr>
      <vt:lpstr>Оформление по умолчанию</vt:lpstr>
      <vt:lpstr>Сектор</vt:lpstr>
      <vt:lpstr>Презентация PowerPoint</vt:lpstr>
      <vt:lpstr>Презентация PowerPoint</vt:lpstr>
      <vt:lpstr>Презентация PowerPoint</vt:lpstr>
      <vt:lpstr>При включении в список дополнительно указывается:</vt:lpstr>
      <vt:lpstr>Основания для исключения  из списка избирателей</vt:lpstr>
      <vt:lpstr>Презентация PowerPoint</vt:lpstr>
      <vt:lpstr>Презентация PowerPoint</vt:lpstr>
      <vt:lpstr>Разделение списка избирателей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Tazieva</dc:creator>
  <cp:lastModifiedBy>Пользователь</cp:lastModifiedBy>
  <cp:revision>130</cp:revision>
  <cp:lastPrinted>2016-07-11T10:03:00Z</cp:lastPrinted>
  <dcterms:created xsi:type="dcterms:W3CDTF">1601-01-01T00:00:00Z</dcterms:created>
  <dcterms:modified xsi:type="dcterms:W3CDTF">2016-07-11T10:03:06Z</dcterms:modified>
</cp:coreProperties>
</file>